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9144000" cy="6858000" type="screen4x3"/>
  <p:notesSz cx="7102475" cy="102330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09C14BA-D0C3-45BE-9214-427B71C27172}">
          <p14:sldIdLst>
            <p14:sldId id="256"/>
            <p14:sldId id="261"/>
            <p14:sldId id="262"/>
            <p14:sldId id="263"/>
          </p14:sldIdLst>
        </p14:section>
        <p14:section name="无标题节" id="{E3401C85-BA9F-4852-9265-42A299FFC51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5fb328cba843059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1799" autoAdjust="0"/>
  </p:normalViewPr>
  <p:slideViewPr>
    <p:cSldViewPr snapToGrid="0">
      <p:cViewPr varScale="1">
        <p:scale>
          <a:sx n="104" d="100"/>
          <a:sy n="104" d="100"/>
        </p:scale>
        <p:origin x="19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D44F3235-C58E-4886-A6DC-B4555A13B1F9}" type="datetimeFigureOut">
              <a:rPr lang="zh-CN" altLang="en-US" smtClean="0"/>
              <a:t>2024/9/29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5702E60B-C4B2-4104-898E-3B3A339CE9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787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tx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C0504D"/>
              </a:buClr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2" t="3708" r="20626" b="6469"/>
          <a:stretch/>
        </p:blipFill>
        <p:spPr>
          <a:xfrm>
            <a:off x="8010987" y="8620"/>
            <a:ext cx="1121558" cy="10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202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07699"/>
      </p:ext>
    </p:extLst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700867"/>
      </p:ext>
    </p:extLst>
  </p:cSld>
  <p:clrMapOvr>
    <a:masterClrMapping/>
  </p:clrMapOvr>
  <p:transition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68244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039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039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214557"/>
      </p:ext>
    </p:extLst>
  </p:cSld>
  <p:clrMapOvr>
    <a:masterClrMapping/>
  </p:clrMapOvr>
  <p:transition/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938"/>
      </p:ext>
    </p:extLst>
  </p:cSld>
  <p:clrMapOvr>
    <a:masterClrMapping/>
  </p:clrMapOvr>
  <p:transition/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1482" y="365126"/>
            <a:ext cx="7929563" cy="673100"/>
          </a:xfrm>
          <a:prstGeom prst="rect">
            <a:avLst/>
          </a:prstGeom>
        </p:spPr>
        <p:txBody>
          <a:bodyPr/>
          <a:lstStyle>
            <a:lvl1pPr>
              <a:defRPr sz="27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482" y="1390651"/>
            <a:ext cx="8093868" cy="4786313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18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>
              <a:buClr>
                <a:schemeClr val="accent1"/>
              </a:buClr>
              <a:defRPr sz="15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>
              <a:buClr>
                <a:schemeClr val="accent1"/>
              </a:buClr>
              <a:defRPr sz="1350" baseline="0"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>
              <a:buClr>
                <a:schemeClr val="accent1"/>
              </a:buClr>
              <a:defRPr sz="12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>
              <a:buClr>
                <a:schemeClr val="accent1"/>
              </a:buClr>
              <a:defRPr baseline="0"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300787"/>
            <a:ext cx="142875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9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7922031"/>
      </p:ext>
    </p:extLst>
  </p:cSld>
  <p:clrMapOvr>
    <a:masterClrMapping/>
  </p:clrMapOvr>
  <p:transition/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21482" y="365126"/>
            <a:ext cx="7929563" cy="673100"/>
          </a:xfrm>
          <a:prstGeom prst="rect">
            <a:avLst/>
          </a:prstGeom>
        </p:spPr>
        <p:txBody>
          <a:bodyPr/>
          <a:lstStyle>
            <a:lvl1pPr>
              <a:defRPr sz="3000" baseline="0"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300787"/>
            <a:ext cx="142875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9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1077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_空白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788486264"/>
      </p:ext>
    </p:extLst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标题幻灯片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13134324"/>
      </p:ext>
    </p:extLst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3716305"/>
      </p:ext>
    </p:extLst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697783"/>
      </p:ext>
    </p:extLst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93699"/>
      </p:ext>
    </p:extLst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5674"/>
      </p:ext>
    </p:extLst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27358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fld id="{BE59E6E9-16BB-4D46-A8D6-97CC594B8C5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51409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41438"/>
            <a:ext cx="80010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/>
            <a:r>
              <a:rPr lang="zh-CN" altLang="en-US" dirty="0"/>
              <a:t>第二级</a:t>
            </a:r>
            <a:endParaRPr lang="en-US" altLang="zh-CN" dirty="0"/>
          </a:p>
          <a:p>
            <a:pPr lvl="2"/>
            <a:r>
              <a:rPr lang="zh-CN" altLang="en-US" dirty="0"/>
              <a:t>第三级</a:t>
            </a:r>
            <a:endParaRPr lang="en-US" altLang="zh-CN" dirty="0"/>
          </a:p>
          <a:p>
            <a:pPr lvl="3"/>
            <a:r>
              <a:rPr lang="zh-CN" altLang="en-US" dirty="0"/>
              <a:t>第四级</a:t>
            </a:r>
            <a:endParaRPr lang="en-US" altLang="zh-CN" dirty="0"/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11188" y="1125538"/>
            <a:ext cx="7958137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tx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C0504D"/>
              </a:buClr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75" y="6624638"/>
            <a:ext cx="195262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2" t="3708" r="20626" b="6469"/>
          <a:stretch/>
        </p:blipFill>
        <p:spPr>
          <a:xfrm>
            <a:off x="8010987" y="8620"/>
            <a:ext cx="1121558" cy="10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50" r:id="rId15"/>
    <p:sldLayoutId id="2147483654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o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ü"/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第一次实验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姚金辰</a:t>
            </a:r>
          </a:p>
        </p:txBody>
      </p:sp>
    </p:spTree>
    <p:extLst>
      <p:ext uri="{BB962C8B-B14F-4D97-AF65-F5344CB8AC3E}">
        <p14:creationId xmlns:p14="http://schemas.microsoft.com/office/powerpoint/2010/main" val="13767826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最近邻插值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最近的像素点作为插值对象</a:t>
            </a:r>
            <a:endParaRPr lang="en-US" altLang="zh-CN" dirty="0"/>
          </a:p>
          <a:p>
            <a:pPr lvl="1"/>
            <a:r>
              <a:rPr lang="zh-CN" altLang="en-US" dirty="0"/>
              <a:t>优点：算法简单，计算量小，速度快。</a:t>
            </a:r>
            <a:endParaRPr lang="en-US" altLang="zh-CN" dirty="0"/>
          </a:p>
          <a:p>
            <a:pPr lvl="1"/>
            <a:r>
              <a:rPr lang="zh-CN" altLang="en-US" dirty="0"/>
              <a:t>缺点：容易产生锯齿现象，图像质量较低。</a:t>
            </a:r>
          </a:p>
          <a:p>
            <a:pPr lvl="2"/>
            <a:endParaRPr lang="en-US" altLang="zh-CN" dirty="0"/>
          </a:p>
          <a:p>
            <a:pPr lvl="2"/>
            <a:endParaRPr lang="zh-CN" altLang="en-US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C73DDFFB-EFAC-409F-B29E-A269485E34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8" name="Picture 4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1B67F1E0-98C8-4458-964C-B4205A78A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509" y="3005546"/>
            <a:ext cx="5126182" cy="341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4987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双线性内插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4967287"/>
          </a:xfrm>
        </p:spPr>
        <p:txBody>
          <a:bodyPr/>
          <a:lstStyle/>
          <a:p>
            <a:r>
              <a:rPr lang="zh-CN" altLang="en-US" dirty="0"/>
              <a:t>计算方式</a:t>
            </a:r>
            <a:endParaRPr lang="en-US" altLang="zh-CN" dirty="0"/>
          </a:p>
          <a:p>
            <a:pPr lvl="1"/>
            <a:r>
              <a:rPr lang="zh-CN" altLang="en-US" dirty="0"/>
              <a:t>其一：</a:t>
            </a:r>
            <a:endParaRPr lang="en-US" altLang="zh-CN" dirty="0"/>
          </a:p>
          <a:p>
            <a:pPr lvl="2"/>
            <a:r>
              <a:rPr lang="en-US" altLang="zh-CN" dirty="0"/>
              <a:t>v (x</a:t>
            </a:r>
            <a:r>
              <a:rPr lang="zh-CN" altLang="en-US" dirty="0"/>
              <a:t>，</a:t>
            </a:r>
            <a:r>
              <a:rPr lang="en-US" altLang="zh-CN" dirty="0"/>
              <a:t>y) = ax + by + </a:t>
            </a:r>
            <a:r>
              <a:rPr lang="en-US" altLang="zh-CN" dirty="0" err="1"/>
              <a:t>cxy</a:t>
            </a:r>
            <a:r>
              <a:rPr lang="en-US" altLang="zh-CN" dirty="0"/>
              <a:t> + d</a:t>
            </a:r>
          </a:p>
          <a:p>
            <a:pPr lvl="2"/>
            <a:r>
              <a:rPr lang="zh-CN" altLang="en-US" dirty="0"/>
              <a:t>周围四个点解出四个未知数</a:t>
            </a:r>
            <a:r>
              <a:rPr lang="en-US" altLang="zh-CN" dirty="0" err="1"/>
              <a:t>abcd</a:t>
            </a:r>
            <a:endParaRPr lang="en-US" altLang="zh-CN" dirty="0"/>
          </a:p>
          <a:p>
            <a:pPr lvl="2"/>
            <a:r>
              <a:rPr lang="zh-CN" altLang="en-US" dirty="0"/>
              <a:t>带入求解当前点的像素值</a:t>
            </a:r>
            <a:endParaRPr lang="en-US" altLang="zh-CN" dirty="0"/>
          </a:p>
          <a:p>
            <a:pPr lvl="1"/>
            <a:r>
              <a:rPr lang="zh-CN" altLang="en-US" dirty="0"/>
              <a:t>其二：</a:t>
            </a:r>
            <a:endParaRPr lang="en-US" altLang="zh-CN" dirty="0"/>
          </a:p>
          <a:p>
            <a:pPr lvl="2"/>
            <a:r>
              <a:rPr lang="zh-CN" altLang="en-US" dirty="0"/>
              <a:t>直接计算</a:t>
            </a:r>
            <a:endParaRPr lang="en-US" altLang="zh-CN" dirty="0"/>
          </a:p>
          <a:p>
            <a:pPr lvl="2"/>
            <a:r>
              <a:rPr lang="en-US" altLang="zh-CN" dirty="0"/>
              <a:t> </a:t>
            </a:r>
          </a:p>
          <a:p>
            <a:pPr lvl="2"/>
            <a:endParaRPr lang="en-US" altLang="zh-CN" dirty="0"/>
          </a:p>
          <a:p>
            <a:pPr lvl="2"/>
            <a:endParaRPr lang="zh-CN" altLang="en-US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C73DDFFB-EFAC-409F-B29E-A269485E34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8" name="Picture 4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1B67F1E0-98C8-4458-964C-B4205A78A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594" y="4281052"/>
            <a:ext cx="3810000" cy="253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-blog.csdnimg.cn/blog_migrate/eb31f65d17ae82a05cd01c863b8a2432.png">
            <a:extLst>
              <a:ext uri="{FF2B5EF4-FFF2-40B4-BE49-F238E27FC236}">
                <a16:creationId xmlns:a16="http://schemas.microsoft.com/office/drawing/2014/main" id="{4E6BD991-ED23-45E3-94EF-7A8DFB293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18" y="1259186"/>
            <a:ext cx="2388105" cy="201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-blog.csdnimg.cn/blog_migrate/3152cce5e0dc3ce2cb3e7d394c2cddbe.png">
            <a:extLst>
              <a:ext uri="{FF2B5EF4-FFF2-40B4-BE49-F238E27FC236}">
                <a16:creationId xmlns:a16="http://schemas.microsoft.com/office/drawing/2014/main" id="{89DA47C8-4DFC-4339-B3A1-F3F8506E4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703" y="3785621"/>
            <a:ext cx="6931747" cy="42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0914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双三次内插</a:t>
            </a: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4967287"/>
          </a:xfrm>
        </p:spPr>
        <p:txBody>
          <a:bodyPr/>
          <a:lstStyle/>
          <a:p>
            <a:r>
              <a:rPr lang="zh-CN" altLang="en-US" dirty="0"/>
              <a:t>计算方式</a:t>
            </a:r>
            <a:endParaRPr lang="en-US" altLang="zh-CN" dirty="0"/>
          </a:p>
          <a:p>
            <a:pPr lvl="1"/>
            <a:r>
              <a:rPr lang="en-US" altLang="zh-CN" dirty="0"/>
              <a:t> </a:t>
            </a:r>
          </a:p>
          <a:p>
            <a:pPr lvl="1"/>
            <a:r>
              <a:rPr lang="zh-CN" altLang="en-US" dirty="0"/>
              <a:t>周围</a:t>
            </a:r>
            <a:r>
              <a:rPr lang="en-US" altLang="zh-CN" dirty="0"/>
              <a:t>16</a:t>
            </a:r>
            <a:r>
              <a:rPr lang="zh-CN" altLang="en-US" dirty="0"/>
              <a:t>个点列出</a:t>
            </a:r>
            <a:r>
              <a:rPr lang="en-US" altLang="zh-CN" dirty="0"/>
              <a:t>16</a:t>
            </a:r>
            <a:r>
              <a:rPr lang="zh-CN" altLang="en-US" dirty="0"/>
              <a:t>个方程解出</a:t>
            </a:r>
            <a:r>
              <a:rPr lang="en-US" altLang="zh-CN" dirty="0"/>
              <a:t>16</a:t>
            </a:r>
            <a:r>
              <a:rPr lang="zh-CN" altLang="en-US" dirty="0"/>
              <a:t>个未知数</a:t>
            </a:r>
            <a:endParaRPr lang="en-US" altLang="zh-CN" dirty="0"/>
          </a:p>
          <a:p>
            <a:pPr lvl="1"/>
            <a:r>
              <a:rPr lang="zh-CN" altLang="en-US" dirty="0"/>
              <a:t>带入求解当前点的像素值</a:t>
            </a:r>
            <a:endParaRPr lang="en-US" altLang="zh-CN" dirty="0"/>
          </a:p>
          <a:p>
            <a:r>
              <a:rPr lang="zh-CN" altLang="en-US" dirty="0"/>
              <a:t>优缺点</a:t>
            </a:r>
            <a:endParaRPr lang="en-US" altLang="zh-CN" dirty="0"/>
          </a:p>
          <a:p>
            <a:pPr lvl="1"/>
            <a:r>
              <a:rPr lang="zh-CN" altLang="en-US" dirty="0"/>
              <a:t>保持细节方面比双线性内插相对较好，但其计算量非常大。</a:t>
            </a:r>
            <a:endParaRPr lang="en-US" altLang="zh-CN" dirty="0"/>
          </a:p>
          <a:p>
            <a:pPr lvl="2"/>
            <a:endParaRPr lang="zh-CN" altLang="en-US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AutoShape 2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C73DDFFB-EFAC-409F-B29E-A269485E34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8" name="Picture 4" descr="https://i-blog.csdnimg.cn/blog_migrate/a21d7d4c0c51fb15cb5d6ecdc476f0fd.jpeg">
            <a:extLst>
              <a:ext uri="{FF2B5EF4-FFF2-40B4-BE49-F238E27FC236}">
                <a16:creationId xmlns:a16="http://schemas.microsoft.com/office/drawing/2014/main" id="{1B67F1E0-98C8-4458-964C-B4205A78A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110" y="3792465"/>
            <a:ext cx="3884979" cy="258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87FAFD8E-B8B6-4ECB-920C-FEF2BF504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1595" y="1785738"/>
            <a:ext cx="1689605" cy="42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260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TC-DeepBlu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file">
      <a:majorFont>
        <a:latin typeface="Times New Roman"/>
        <a:ea typeface="黑体"/>
        <a:cs typeface="黑体"/>
      </a:majorFont>
      <a:minorFont>
        <a:latin typeface="Times New Roman"/>
        <a:ea typeface="黑体"/>
        <a:cs typeface="黑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TC-DeepBlue" id="{A61F68F3-0E6C-4EA4-B1E6-29A833CD64A8}" vid="{8102A5DC-8C51-49D5-B17E-FF8AB6D12D3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USTC-DeepBlue</Template>
  <TotalTime>15502</TotalTime>
  <Words>119</Words>
  <Application>Microsoft Office PowerPoint</Application>
  <PresentationFormat>全屏显示(4:3)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黑体</vt:lpstr>
      <vt:lpstr>宋体</vt:lpstr>
      <vt:lpstr>Arial</vt:lpstr>
      <vt:lpstr>Calibri</vt:lpstr>
      <vt:lpstr>Times New Roman</vt:lpstr>
      <vt:lpstr>Verdana</vt:lpstr>
      <vt:lpstr>Wingdings</vt:lpstr>
      <vt:lpstr>USTC-DeepBlue</vt:lpstr>
      <vt:lpstr>第一次实验</vt:lpstr>
      <vt:lpstr>最近邻插值</vt:lpstr>
      <vt:lpstr>双线性内插</vt:lpstr>
      <vt:lpstr>双三次内插</vt:lpstr>
    </vt:vector>
  </TitlesOfParts>
  <Company>USTC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 XT</dc:creator>
  <cp:lastModifiedBy>Administrator</cp:lastModifiedBy>
  <cp:revision>379</cp:revision>
  <cp:lastPrinted>2021-08-01T07:56:11Z</cp:lastPrinted>
  <dcterms:created xsi:type="dcterms:W3CDTF">2018-08-05T08:04:54Z</dcterms:created>
  <dcterms:modified xsi:type="dcterms:W3CDTF">2024-09-29T07:03:38Z</dcterms:modified>
</cp:coreProperties>
</file>