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_空白"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16832"/>
            <a:ext cx="7772400" cy="13716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dirty="0" smtClean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133056"/>
            <a:ext cx="7010400" cy="1600200"/>
          </a:xfrm>
        </p:spPr>
        <p:txBody>
          <a:bodyPr/>
          <a:lstStyle>
            <a:lvl1pPr marL="0" indent="0" algn="ctr">
              <a:buFont typeface="Wingdings" charset="0"/>
              <a:buNone/>
              <a:defRPr sz="2200"/>
            </a:lvl1pPr>
          </a:lstStyle>
          <a:p>
            <a:pPr lvl="0"/>
            <a:r>
              <a:rPr lang="zh-CN" altLang="en-US" noProof="0" smtClean="0"/>
              <a:t>单击以编辑母版副标题样式</a:t>
            </a:r>
            <a:endParaRPr lang="zh-CN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7043812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zh-CN" altLang="en-US" dirty="0" smtClean="0"/>
            </a:lvl1pPr>
            <a:lvl2pPr>
              <a:defRPr lang="zh-CN" altLang="en-US" dirty="0" smtClean="0"/>
            </a:lvl2pPr>
            <a:lvl3pPr>
              <a:defRPr lang="zh-CN" altLang="en-US" dirty="0" smtClean="0"/>
            </a:lvl3pPr>
            <a:lvl4pPr>
              <a:defRPr lang="zh-CN" altLang="en-US" dirty="0" smtClean="0"/>
            </a:lvl4pPr>
            <a:lvl5pPr>
              <a:defRPr lang="zh-CN" altLang="en-US" dirty="0"/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72697-D7CE-40E5-AA27-ED02105516AD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73E18869-00DA-4FB1-B8BB-84229AB3A0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9010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72697-D7CE-40E5-AA27-ED02105516AD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73E18869-00DA-4FB1-B8BB-84229AB3A0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1656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72697-D7CE-40E5-AA27-ED02105516AD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5035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341438"/>
            <a:ext cx="3924300" cy="4967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72697-D7CE-40E5-AA27-ED02105516AD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276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72697-D7CE-40E5-AA27-ED02105516AD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5791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72697-D7CE-40E5-AA27-ED02105516AD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73E18869-00DA-4FB1-B8BB-84229AB3A0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27489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529" y="15670"/>
            <a:ext cx="938915" cy="965405"/>
          </a:xfrm>
          <a:prstGeom prst="rect">
            <a:avLst/>
          </a:prstGeom>
        </p:spPr>
      </p:pic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341438"/>
            <a:ext cx="800100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en-US" altLang="zh-CN" dirty="0"/>
          </a:p>
          <a:p>
            <a:pPr lvl="1"/>
            <a:r>
              <a:rPr lang="zh-CN" altLang="en-US" dirty="0"/>
              <a:t>第二级</a:t>
            </a:r>
            <a:endParaRPr lang="en-US" altLang="zh-CN" dirty="0"/>
          </a:p>
          <a:p>
            <a:pPr lvl="2"/>
            <a:r>
              <a:rPr lang="zh-CN" altLang="en-US" dirty="0"/>
              <a:t>第三级</a:t>
            </a:r>
            <a:endParaRPr lang="en-US" altLang="zh-CN" dirty="0"/>
          </a:p>
          <a:p>
            <a:pPr lvl="3"/>
            <a:r>
              <a:rPr lang="zh-CN" altLang="en-US" dirty="0"/>
              <a:t>第四级</a:t>
            </a:r>
            <a:endParaRPr lang="en-US" altLang="zh-CN" dirty="0"/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566738" y="1119189"/>
            <a:ext cx="7958137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70C0"/>
          </a:solidFill>
          <a:ln w="9525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70042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fld id="{33E72697-D7CE-40E5-AA27-ED02105516AD}" type="datetimeFigureOut">
              <a:rPr lang="zh-CN" altLang="en-US" smtClean="0"/>
              <a:t>2021/6/8</a:t>
            </a:fld>
            <a:endParaRPr lang="zh-CN" altLang="en-US"/>
          </a:p>
        </p:txBody>
      </p:sp>
      <p:sp>
        <p:nvSpPr>
          <p:cNvPr id="70042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75" y="6624638"/>
            <a:ext cx="195262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Verdana" charset="0"/>
                <a:ea typeface="宋体" charset="0"/>
                <a:cs typeface="宋体" charset="0"/>
              </a:defRPr>
            </a:lvl1pPr>
          </a:lstStyle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28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Times New Roman" charset="0"/>
          <a:ea typeface="黑体" charset="0"/>
          <a:cs typeface="黑体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charset="0"/>
        <a:buChar char="o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charset="0"/>
        <a:buChar char="n"/>
        <a:defRPr kumimoji="1" sz="20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ü"/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Ø"/>
        <a:defRPr kumimoji="1" sz="16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Font typeface="Wingdings" panose="05000000000000000000" pitchFamily="2" charset="2"/>
        <a:buChar char="l"/>
        <a:defRPr kumimoji="1" sz="1600">
          <a:solidFill>
            <a:schemeClr val="tx1"/>
          </a:solidFill>
          <a:latin typeface="+mn-lt"/>
          <a:ea typeface="+mn-ea"/>
          <a:cs typeface="+mn-cs"/>
        </a:defRPr>
      </a:lvl5pPr>
      <a:lvl6pPr marL="25511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30083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655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922713" indent="-3984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《</a:t>
            </a:r>
            <a:r>
              <a:rPr lang="zh-CN" altLang="en-US" dirty="0" smtClean="0"/>
              <a:t>数字图象处理</a:t>
            </a:r>
            <a:r>
              <a:rPr lang="en-US" altLang="zh-CN" dirty="0" smtClean="0"/>
              <a:t>-B》</a:t>
            </a:r>
            <a:r>
              <a:rPr lang="zh-CN" altLang="en-US" dirty="0" smtClean="0"/>
              <a:t>考试说明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2021-06-08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4251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课程考核说明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最终成绩 </a:t>
            </a:r>
            <a:r>
              <a:rPr lang="en-US" altLang="zh-CN" dirty="0"/>
              <a:t>= </a:t>
            </a:r>
            <a:r>
              <a:rPr lang="zh-CN" altLang="en-US" dirty="0"/>
              <a:t>作业成绩（</a:t>
            </a:r>
            <a:r>
              <a:rPr lang="en-US" altLang="zh-CN" dirty="0"/>
              <a:t>42%</a:t>
            </a:r>
            <a:r>
              <a:rPr lang="zh-CN" altLang="en-US" dirty="0"/>
              <a:t>） </a:t>
            </a:r>
            <a:r>
              <a:rPr lang="en-US" altLang="zh-CN" dirty="0"/>
              <a:t>+ </a:t>
            </a:r>
            <a:r>
              <a:rPr lang="zh-CN" altLang="en-US" dirty="0"/>
              <a:t>期末考试成绩（</a:t>
            </a:r>
            <a:r>
              <a:rPr lang="en-US" altLang="zh-CN" dirty="0" smtClean="0"/>
              <a:t>58%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平时</a:t>
            </a:r>
            <a:r>
              <a:rPr lang="zh-CN" altLang="en-US" dirty="0" smtClean="0"/>
              <a:t>作业总</a:t>
            </a:r>
            <a:r>
              <a:rPr lang="en-US" altLang="zh-CN" dirty="0" smtClean="0"/>
              <a:t>42</a:t>
            </a:r>
            <a:r>
              <a:rPr lang="zh-CN" altLang="en-US" dirty="0" smtClean="0"/>
              <a:t>分：</a:t>
            </a:r>
            <a:r>
              <a:rPr lang="zh-CN" altLang="en-US" dirty="0"/>
              <a:t>七次作业，每次</a:t>
            </a:r>
            <a:r>
              <a:rPr lang="en-US" altLang="zh-CN" dirty="0"/>
              <a:t>6</a:t>
            </a:r>
            <a:r>
              <a:rPr lang="zh-CN" altLang="en-US" dirty="0"/>
              <a:t>分</a:t>
            </a:r>
            <a:endParaRPr lang="en-US" altLang="zh-CN" dirty="0"/>
          </a:p>
          <a:p>
            <a:pPr lvl="2"/>
            <a:endParaRPr lang="en-US" altLang="zh-CN" dirty="0"/>
          </a:p>
          <a:p>
            <a:r>
              <a:rPr lang="zh-CN" altLang="en-US" dirty="0"/>
              <a:t>期末考试</a:t>
            </a:r>
            <a:endParaRPr lang="en-US" altLang="zh-CN" dirty="0"/>
          </a:p>
          <a:p>
            <a:pPr lvl="1"/>
            <a:r>
              <a:rPr lang="zh-CN" altLang="en-US" dirty="0"/>
              <a:t>考试形式：闭卷</a:t>
            </a:r>
            <a:endParaRPr lang="en-US" altLang="zh-CN" dirty="0"/>
          </a:p>
          <a:p>
            <a:pPr lvl="1"/>
            <a:r>
              <a:rPr lang="zh-CN" altLang="en-US" dirty="0"/>
              <a:t>考试时间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22</a:t>
            </a:r>
            <a:r>
              <a:rPr lang="zh-CN" altLang="en-US" dirty="0"/>
              <a:t>日（</a:t>
            </a:r>
            <a:r>
              <a:rPr lang="zh-CN" altLang="en-US" dirty="0" smtClean="0"/>
              <a:t>周二）下午</a:t>
            </a:r>
            <a:r>
              <a:rPr lang="en-US" altLang="zh-CN" dirty="0" smtClean="0"/>
              <a:t>4:00~6:00</a:t>
            </a:r>
            <a:endParaRPr lang="en-US" altLang="zh-CN" dirty="0"/>
          </a:p>
          <a:p>
            <a:pPr lvl="1"/>
            <a:r>
              <a:rPr lang="zh-CN" altLang="en-US" dirty="0"/>
              <a:t>考试地点：</a:t>
            </a:r>
            <a:r>
              <a:rPr lang="en-US" altLang="zh-CN" dirty="0" smtClean="0"/>
              <a:t>3A111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3A113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考前答疑</a:t>
            </a:r>
            <a:endParaRPr lang="en-US" altLang="zh-CN" dirty="0"/>
          </a:p>
          <a:p>
            <a:pPr lvl="1"/>
            <a:r>
              <a:rPr lang="zh-CN" altLang="en-US" dirty="0"/>
              <a:t>时间</a:t>
            </a:r>
            <a:r>
              <a:rPr lang="zh-CN" altLang="en-US" dirty="0" smtClean="0"/>
              <a:t>：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8</a:t>
            </a:r>
            <a:r>
              <a:rPr lang="zh-CN" altLang="en-US" dirty="0" smtClean="0"/>
              <a:t>日、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15</a:t>
            </a:r>
            <a:r>
              <a:rPr lang="zh-CN" altLang="en-US" dirty="0" smtClean="0"/>
              <a:t>日下午</a:t>
            </a:r>
            <a:r>
              <a:rPr lang="en-US" altLang="zh-CN" dirty="0" smtClean="0"/>
              <a:t>3:55~6:00</a:t>
            </a:r>
            <a:endParaRPr lang="en-US" altLang="zh-CN" dirty="0"/>
          </a:p>
          <a:p>
            <a:pPr lvl="1"/>
            <a:r>
              <a:rPr lang="zh-CN" altLang="en-US" dirty="0" smtClean="0"/>
              <a:t>地点：</a:t>
            </a:r>
            <a:r>
              <a:rPr lang="en-US" altLang="zh-CN" dirty="0"/>
              <a:t> 3A113</a:t>
            </a:r>
            <a:r>
              <a:rPr lang="en-US" altLang="zh-CN" dirty="0" smtClean="0"/>
              <a:t>  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53392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TC-Blue logo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Times New Roman"/>
        <a:ea typeface="黑体"/>
        <a:cs typeface="黑体"/>
      </a:majorFont>
      <a:minorFont>
        <a:latin typeface="Times New Roman"/>
        <a:ea typeface="黑体"/>
        <a:cs typeface="黑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charset="0"/>
          <a:buChar char="•"/>
          <a:tabLst/>
          <a:defRPr kumimoji="0" lang="zh-CN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黑体" charset="0"/>
            <a:cs typeface="黑体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STC-Blue logo" id="{66DDCDD6-3265-4181-9E19-2A787852C5F0}" vid="{16EB6C4B-FEB3-4E30-B0FF-52C740C4DA0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USTC-Blue logo</Template>
  <TotalTime>7</TotalTime>
  <Words>80</Words>
  <Application>Microsoft Office PowerPoint</Application>
  <PresentationFormat>全屏显示(4:3)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黑体</vt:lpstr>
      <vt:lpstr>宋体</vt:lpstr>
      <vt:lpstr>Arial</vt:lpstr>
      <vt:lpstr>Times New Roman</vt:lpstr>
      <vt:lpstr>Verdana</vt:lpstr>
      <vt:lpstr>Wingdings</vt:lpstr>
      <vt:lpstr>USTC-Blue logo</vt:lpstr>
      <vt:lpstr>《数字图象处理-B》考试说明</vt:lpstr>
      <vt:lpstr>课程考核说明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《数字图象处理-B》复习课</dc:title>
  <dc:creator>Zhou</dc:creator>
  <cp:lastModifiedBy>Zhou</cp:lastModifiedBy>
  <cp:revision>13</cp:revision>
  <dcterms:created xsi:type="dcterms:W3CDTF">2021-06-08T01:06:53Z</dcterms:created>
  <dcterms:modified xsi:type="dcterms:W3CDTF">2021-06-08T01:13:53Z</dcterms:modified>
</cp:coreProperties>
</file>